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95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68" y="6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37" y="2389868"/>
            <a:ext cx="11074568" cy="1325563"/>
          </a:xfrm>
          <a:prstGeom prst="rect">
            <a:avLst/>
          </a:prstGeom>
        </p:spPr>
        <p:txBody>
          <a:bodyPr/>
          <a:lstStyle>
            <a:lvl1pPr algn="ctr">
              <a:defRPr sz="6000" spc="300"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4908" y="3625624"/>
            <a:ext cx="11052452" cy="1044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24642" y="274638"/>
            <a:ext cx="10357757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224642" y="1600200"/>
            <a:ext cx="10357757" cy="4525963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+mn-lt"/>
              </a:defRPr>
            </a:lvl1pPr>
            <a:lvl2pPr algn="l">
              <a:defRPr>
                <a:latin typeface="+mn-lt"/>
              </a:defRPr>
            </a:lvl2pPr>
            <a:lvl3pPr algn="l">
              <a:defRPr>
                <a:latin typeface="+mn-lt"/>
              </a:defRPr>
            </a:lvl3pPr>
            <a:lvl4pPr algn="l">
              <a:defRPr>
                <a:latin typeface="+mn-lt"/>
              </a:defRPr>
            </a:lvl4pPr>
            <a:lvl5pPr algn="l">
              <a:defRPr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9D8504C-30FC-1044-8B07-3D7DFA2AA3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44</cp:revision>
  <dcterms:modified xsi:type="dcterms:W3CDTF">2018-09-24T03:49:23Z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