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2"/>
    <a:srgbClr val="CE653F"/>
    <a:srgbClr val="4D8402"/>
    <a:srgbClr val="007800"/>
    <a:srgbClr val="000078"/>
    <a:srgbClr val="603813"/>
    <a:srgbClr val="000000"/>
    <a:srgbClr val="50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208" y="7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E8FF1D1-0CC3-6542-B82D-1844CE848369}" type="datetimeFigureOut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6B3B839-3BE6-0544-942B-D483F91F7C9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2199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A5B8690-57E8-0B40-BC2F-022D2892E455}" type="slidenum">
              <a:rPr lang="ja-JP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5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06121-A81B-F840-AEA7-9DEB5F5F1132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B7BA-87F5-B94F-967D-9DF5ABD2F73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34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30C03-CFCD-3447-9CD3-3BBE772797C8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E214C-7E5D-AF4F-A103-ED32F8AAC54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052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E43B-ABBA-6D42-ACFF-C00612388BEB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0FCE-B030-4941-A7BA-15B0E3E8EC6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327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C54D8-2E31-BE43-9A83-EEC4DEA3012E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893FE-BCB1-C84E-AE41-38A34D59A7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710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5C468-46ED-6F4C-BC7E-87745E231509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59BE5-2685-0B40-BAA1-B6A59F4600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148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716F-276C-9640-B0D4-DE79DA3440C4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18FFC-82B3-7344-BCFC-E66C2D4CCA1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423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3E20C-69DF-FD4A-B028-676D52C6B040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986C-C4C4-834C-82A5-21FE4BBB9A0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101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FD1AB-A2B3-4040-B8BF-5388E45BE742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1C8EE-2ED6-AC47-8CFF-3CE5BEAB12D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30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AD6A5-0987-2A4C-B3B3-F49B087DF4C2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B53D4-2062-514C-B85A-4F2C9980FF2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369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CA8FC-3C01-3D49-AC6C-EFCC23539783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C2B2E-766F-E04B-8C97-43A5B9E82F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150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0969A-A479-A64C-A25A-6AA173E718B9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341BC-3D3B-8747-A37D-0318CE9D392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19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6A4FC158-45D6-C947-BDD1-9A208AC09F9F}" type="datetime1">
              <a:rPr lang="ja-JP" altLang="en-US"/>
              <a:pPr>
                <a:defRPr/>
              </a:pPr>
              <a:t>2016/9/27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C8FF699-FA67-CE46-BE38-3DB4799321D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ctrTitle"/>
          </p:nvPr>
        </p:nvSpPr>
        <p:spPr>
          <a:xfrm>
            <a:off x="0" y="2670175"/>
            <a:ext cx="12192000" cy="920750"/>
          </a:xfrm>
        </p:spPr>
        <p:txBody>
          <a:bodyPr anchor="t"/>
          <a:lstStyle/>
          <a:p>
            <a:pPr eaLnBrk="1" hangingPunct="1"/>
            <a:r>
              <a:rPr lang="en-US" altLang="ja-JP">
                <a:solidFill>
                  <a:srgbClr val="000032"/>
                </a:solidFill>
              </a:rPr>
              <a:t>Sample heading. Click to add text.</a:t>
            </a:r>
            <a:endParaRPr lang="ja-JP" altLang="en-US">
              <a:solidFill>
                <a:srgbClr val="000032"/>
              </a:solidFill>
            </a:endParaRPr>
          </a:p>
        </p:txBody>
      </p:sp>
      <p:sp>
        <p:nvSpPr>
          <p:cNvPr id="14339" name="サブタイトル 2"/>
          <p:cNvSpPr>
            <a:spLocks noGrp="1"/>
          </p:cNvSpPr>
          <p:nvPr>
            <p:ph type="subTitle" idx="1"/>
          </p:nvPr>
        </p:nvSpPr>
        <p:spPr>
          <a:xfrm>
            <a:off x="0" y="3482975"/>
            <a:ext cx="12192000" cy="711200"/>
          </a:xfrm>
        </p:spPr>
        <p:txBody>
          <a:bodyPr/>
          <a:lstStyle/>
          <a:p>
            <a:pPr eaLnBrk="1" hangingPunct="1"/>
            <a:r>
              <a:rPr lang="en-US" altLang="ja-JP" sz="3000">
                <a:solidFill>
                  <a:srgbClr val="000032"/>
                </a:solidFill>
              </a:rPr>
              <a:t>Sample heading. Click to add text.</a:t>
            </a:r>
            <a:endParaRPr lang="ja-JP" altLang="en-US" sz="3000">
              <a:solidFill>
                <a:srgbClr val="00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/>
        </p:nvSpPr>
        <p:spPr bwMode="auto">
          <a:xfrm>
            <a:off x="254000" y="284163"/>
            <a:ext cx="11679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0032"/>
                </a:solidFill>
              </a:rPr>
              <a:t>Sample heading. Click to add text.</a:t>
            </a:r>
            <a:endParaRPr lang="ja-JP" altLang="en-US">
              <a:solidFill>
                <a:srgbClr val="000032"/>
              </a:solidFill>
            </a:endParaRPr>
          </a:p>
        </p:txBody>
      </p:sp>
      <p:sp>
        <p:nvSpPr>
          <p:cNvPr id="16387" name="コンテンツ プレースホルダ 2"/>
          <p:cNvSpPr>
            <a:spLocks noGrp="1"/>
          </p:cNvSpPr>
          <p:nvPr/>
        </p:nvSpPr>
        <p:spPr bwMode="auto">
          <a:xfrm>
            <a:off x="254000" y="1030288"/>
            <a:ext cx="11679238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>
                <a:solidFill>
                  <a:srgbClr val="000032"/>
                </a:solidFill>
              </a:rPr>
              <a:t>Sample heading. Click to add text.</a:t>
            </a:r>
            <a:endParaRPr lang="ja-JP" altLang="en-US" sz="2800">
              <a:solidFill>
                <a:srgbClr val="000032"/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1501438" y="6450013"/>
            <a:ext cx="590550" cy="3175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ja-JP" sz="1400" dirty="0">
                <a:solidFill>
                  <a:srgbClr val="000032"/>
                </a:solidFill>
                <a:latin typeface="+mj-lt"/>
                <a:ea typeface="+mj-ea"/>
                <a:cs typeface="Arial"/>
              </a:rPr>
              <a:t>P-01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_B26_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34</Words>
  <Application>Microsoft Macintosh PowerPoint</Application>
  <PresentationFormat>ワイド画面</PresentationFormat>
  <Paragraphs>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ＭＳ Ｐゴシック</vt:lpstr>
      <vt:lpstr>Calibri</vt:lpstr>
      <vt:lpstr>tem_B26_a</vt:lpstr>
      <vt:lpstr>Sample heading. Click to add text.</vt:lpstr>
      <vt:lpstr>PowerPoint プレゼンテーション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クリックしてタイトルを入力</dc:title>
  <dc:creator>P-ralay.com</dc:creator>
  <cp:lastModifiedBy>t k</cp:lastModifiedBy>
  <cp:revision>32</cp:revision>
  <dcterms:modified xsi:type="dcterms:W3CDTF">2016-09-26T18:25:03Z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TC024770329991</vt:lpwstr>
  </property>
</Properties>
</file>