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686"/>
    <a:srgbClr val="C214C4"/>
    <a:srgbClr val="E100FF"/>
    <a:srgbClr val="FF000A"/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/>
    <p:restoredTop sz="94696"/>
  </p:normalViewPr>
  <p:slideViewPr>
    <p:cSldViewPr snapToGrid="0" snapToObjects="1">
      <p:cViewPr>
        <p:scale>
          <a:sx n="97" d="100"/>
          <a:sy n="97" d="100"/>
        </p:scale>
        <p:origin x="2632" y="2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A196E7-1851-D641-9CA0-4C142E954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13500000">
            <a:off x="-11401081" y="81725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13500000">
            <a:off x="-10571289" y="2718643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13500000">
            <a:off x="-10844917" y="-125124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13500000">
            <a:off x="-10850385" y="-663098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13500000">
            <a:off x="-10397704" y="-343330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13500000">
            <a:off x="-10857626" y="194736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9FEBB01-03D3-2343-9AC2-DBC2615C781C}"/>
              </a:ext>
            </a:extLst>
          </p:cNvPr>
          <p:cNvSpPr/>
          <p:nvPr/>
        </p:nvSpPr>
        <p:spPr>
          <a:xfrm rot="13500000">
            <a:off x="-10622880" y="-269971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6FFB869-D3B7-0A4D-B810-3926F28A3B47}"/>
              </a:ext>
            </a:extLst>
          </p:cNvPr>
          <p:cNvSpPr/>
          <p:nvPr/>
        </p:nvSpPr>
        <p:spPr>
          <a:xfrm rot="13500000">
            <a:off x="-10914109" y="-214345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B90E7E6-7487-A448-B970-245950F90760}"/>
              </a:ext>
            </a:extLst>
          </p:cNvPr>
          <p:cNvSpPr/>
          <p:nvPr/>
        </p:nvSpPr>
        <p:spPr>
          <a:xfrm rot="13500000">
            <a:off x="-11153096" y="276595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17A3962-45BC-804F-8775-4CC2550FA6F1}"/>
              </a:ext>
            </a:extLst>
          </p:cNvPr>
          <p:cNvSpPr/>
          <p:nvPr/>
        </p:nvSpPr>
        <p:spPr>
          <a:xfrm rot="13500000">
            <a:off x="14315560" y="81725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548263E-9B33-D148-8B40-071377B1C9F6}"/>
              </a:ext>
            </a:extLst>
          </p:cNvPr>
          <p:cNvSpPr/>
          <p:nvPr/>
        </p:nvSpPr>
        <p:spPr>
          <a:xfrm rot="13500000">
            <a:off x="15145352" y="271864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F88A57D-7A25-394D-874D-3BCE4A297CBC}"/>
              </a:ext>
            </a:extLst>
          </p:cNvPr>
          <p:cNvSpPr/>
          <p:nvPr/>
        </p:nvSpPr>
        <p:spPr>
          <a:xfrm rot="13500000">
            <a:off x="14871724" y="-125124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83D2A62-1A26-754E-B994-D6749531F64A}"/>
              </a:ext>
            </a:extLst>
          </p:cNvPr>
          <p:cNvSpPr/>
          <p:nvPr/>
        </p:nvSpPr>
        <p:spPr>
          <a:xfrm rot="13500000">
            <a:off x="14866256" y="-66309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8E31460-FB5D-5343-95AF-E97874BB1657}"/>
              </a:ext>
            </a:extLst>
          </p:cNvPr>
          <p:cNvSpPr/>
          <p:nvPr/>
        </p:nvSpPr>
        <p:spPr>
          <a:xfrm rot="13500000">
            <a:off x="15318937" y="-3433303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175496-3B56-C84A-B737-C74F83CA338E}"/>
              </a:ext>
            </a:extLst>
          </p:cNvPr>
          <p:cNvSpPr/>
          <p:nvPr/>
        </p:nvSpPr>
        <p:spPr>
          <a:xfrm rot="13500000">
            <a:off x="14859015" y="194736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8EC8598-9139-4949-A0ED-130C454FC2F1}"/>
              </a:ext>
            </a:extLst>
          </p:cNvPr>
          <p:cNvSpPr/>
          <p:nvPr/>
        </p:nvSpPr>
        <p:spPr>
          <a:xfrm rot="13500000">
            <a:off x="15093761" y="-2699717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D0B4C43-7E95-9640-9756-20AF55360DF2}"/>
              </a:ext>
            </a:extLst>
          </p:cNvPr>
          <p:cNvSpPr/>
          <p:nvPr/>
        </p:nvSpPr>
        <p:spPr>
          <a:xfrm rot="13500000">
            <a:off x="14802532" y="-214345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03EE07B-F0E9-5E4A-B7CC-BC6618034511}"/>
              </a:ext>
            </a:extLst>
          </p:cNvPr>
          <p:cNvSpPr/>
          <p:nvPr/>
        </p:nvSpPr>
        <p:spPr>
          <a:xfrm rot="13500000">
            <a:off x="14563545" y="2765950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Upward_Orientation" descr="Upward_Orientation">
            <a:hlinkClick r:id="" action="ppaction://media"/>
            <a:extLst>
              <a:ext uri="{FF2B5EF4-FFF2-40B4-BE49-F238E27FC236}">
                <a16:creationId xmlns:a16="http://schemas.microsoft.com/office/drawing/2014/main" id="{BC95D4C4-650E-0041-988D-923C98FE6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3584" y="-2330025"/>
            <a:ext cx="812800" cy="8128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13500000">
            <a:off x="-1608366" y="495514"/>
            <a:ext cx="123793" cy="123793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18900000">
            <a:off x="-1973070" y="2892650"/>
            <a:ext cx="71905" cy="71905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13500000">
            <a:off x="-1993556" y="5754334"/>
            <a:ext cx="175276" cy="175276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2F7678F-9CB4-1746-A4AD-97B8A468067E}"/>
              </a:ext>
            </a:extLst>
          </p:cNvPr>
          <p:cNvSpPr/>
          <p:nvPr/>
        </p:nvSpPr>
        <p:spPr>
          <a:xfrm rot="13500000">
            <a:off x="13215680" y="4004257"/>
            <a:ext cx="123793" cy="123793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0E16AE4-6F4C-D24C-A85E-156243C700E3}"/>
              </a:ext>
            </a:extLst>
          </p:cNvPr>
          <p:cNvSpPr/>
          <p:nvPr/>
        </p:nvSpPr>
        <p:spPr>
          <a:xfrm rot="13500000">
            <a:off x="13389302" y="1296333"/>
            <a:ext cx="175276" cy="175276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E1E1EEC-64BB-864D-853D-01F723012495}"/>
              </a:ext>
            </a:extLst>
          </p:cNvPr>
          <p:cNvSpPr/>
          <p:nvPr/>
        </p:nvSpPr>
        <p:spPr>
          <a:xfrm rot="13500000">
            <a:off x="13680177" y="6316334"/>
            <a:ext cx="71905" cy="71905"/>
          </a:xfrm>
          <a:prstGeom prst="rect">
            <a:avLst/>
          </a:prstGeom>
          <a:solidFill>
            <a:srgbClr val="FFFF00"/>
          </a:solidFill>
          <a:ln>
            <a:solidFill>
              <a:srgbClr val="E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51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 advClick="0" advTm="0">
        <p159:morph option="byObject"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A196E7-1851-D641-9CA0-4C142E954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1" y="2511431"/>
            <a:ext cx="12192000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19938" y="3747187"/>
            <a:ext cx="12167652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2700000">
            <a:off x="-8789118" y="81725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2700000">
            <a:off x="-7959326" y="271864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2700000">
            <a:off x="-8232954" y="-125124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2700000">
            <a:off x="-8238422" y="-66309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2700000">
            <a:off x="-7785741" y="-3433303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2700000">
            <a:off x="-8245663" y="194736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9FEBB01-03D3-2343-9AC2-DBC2615C781C}"/>
              </a:ext>
            </a:extLst>
          </p:cNvPr>
          <p:cNvSpPr/>
          <p:nvPr/>
        </p:nvSpPr>
        <p:spPr>
          <a:xfrm rot="2700000">
            <a:off x="-8010917" y="-2699717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6FFB869-D3B7-0A4D-B810-3926F28A3B47}"/>
              </a:ext>
            </a:extLst>
          </p:cNvPr>
          <p:cNvSpPr/>
          <p:nvPr/>
        </p:nvSpPr>
        <p:spPr>
          <a:xfrm rot="2700000">
            <a:off x="-8302146" y="-214345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B90E7E6-7487-A448-B970-245950F90760}"/>
              </a:ext>
            </a:extLst>
          </p:cNvPr>
          <p:cNvSpPr/>
          <p:nvPr/>
        </p:nvSpPr>
        <p:spPr>
          <a:xfrm rot="2700000">
            <a:off x="-8541133" y="2765950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17A3962-45BC-804F-8775-4CC2550FA6F1}"/>
              </a:ext>
            </a:extLst>
          </p:cNvPr>
          <p:cNvSpPr/>
          <p:nvPr/>
        </p:nvSpPr>
        <p:spPr>
          <a:xfrm rot="2700000">
            <a:off x="12201010" y="81725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548263E-9B33-D148-8B40-071377B1C9F6}"/>
              </a:ext>
            </a:extLst>
          </p:cNvPr>
          <p:cNvSpPr/>
          <p:nvPr/>
        </p:nvSpPr>
        <p:spPr>
          <a:xfrm rot="2700000">
            <a:off x="13030802" y="271864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F88A57D-7A25-394D-874D-3BCE4A297CBC}"/>
              </a:ext>
            </a:extLst>
          </p:cNvPr>
          <p:cNvSpPr/>
          <p:nvPr/>
        </p:nvSpPr>
        <p:spPr>
          <a:xfrm rot="2700000">
            <a:off x="12757174" y="-1251247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83D2A62-1A26-754E-B994-D6749531F64A}"/>
              </a:ext>
            </a:extLst>
          </p:cNvPr>
          <p:cNvSpPr/>
          <p:nvPr/>
        </p:nvSpPr>
        <p:spPr>
          <a:xfrm rot="2700000">
            <a:off x="12751706" y="-663100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8E31460-FB5D-5343-95AF-E97874BB1657}"/>
              </a:ext>
            </a:extLst>
          </p:cNvPr>
          <p:cNvSpPr/>
          <p:nvPr/>
        </p:nvSpPr>
        <p:spPr>
          <a:xfrm rot="2700000">
            <a:off x="13204387" y="-343330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175496-3B56-C84A-B737-C74F83CA338E}"/>
              </a:ext>
            </a:extLst>
          </p:cNvPr>
          <p:cNvSpPr/>
          <p:nvPr/>
        </p:nvSpPr>
        <p:spPr>
          <a:xfrm rot="2700000">
            <a:off x="12744465" y="194736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8EC8598-9139-4949-A0ED-130C454FC2F1}"/>
              </a:ext>
            </a:extLst>
          </p:cNvPr>
          <p:cNvSpPr/>
          <p:nvPr/>
        </p:nvSpPr>
        <p:spPr>
          <a:xfrm rot="2700000">
            <a:off x="12979211" y="-2699718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D0B4C43-7E95-9640-9756-20AF55360DF2}"/>
              </a:ext>
            </a:extLst>
          </p:cNvPr>
          <p:cNvSpPr/>
          <p:nvPr/>
        </p:nvSpPr>
        <p:spPr>
          <a:xfrm rot="2700000">
            <a:off x="12687982" y="-2143453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03EE07B-F0E9-5E4A-B7CC-BC6618034511}"/>
              </a:ext>
            </a:extLst>
          </p:cNvPr>
          <p:cNvSpPr/>
          <p:nvPr/>
        </p:nvSpPr>
        <p:spPr>
          <a:xfrm rot="2700000">
            <a:off x="12448995" y="276594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2700000">
            <a:off x="1003597" y="495513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8100000">
            <a:off x="638893" y="2892649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2700000">
            <a:off x="618407" y="5754333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2F7678F-9CB4-1746-A4AD-97B8A468067E}"/>
              </a:ext>
            </a:extLst>
          </p:cNvPr>
          <p:cNvSpPr/>
          <p:nvPr/>
        </p:nvSpPr>
        <p:spPr>
          <a:xfrm rot="2700000">
            <a:off x="11101130" y="4004256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0E16AE4-6F4C-D24C-A85E-156243C700E3}"/>
              </a:ext>
            </a:extLst>
          </p:cNvPr>
          <p:cNvSpPr/>
          <p:nvPr/>
        </p:nvSpPr>
        <p:spPr>
          <a:xfrm rot="2700000">
            <a:off x="11274752" y="1296332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E1E1EEC-64BB-864D-853D-01F723012495}"/>
              </a:ext>
            </a:extLst>
          </p:cNvPr>
          <p:cNvSpPr/>
          <p:nvPr/>
        </p:nvSpPr>
        <p:spPr>
          <a:xfrm rot="2700000">
            <a:off x="11565627" y="6316333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5121DAB-81EB-D746-A8BF-C2FE788979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30507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3070734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D183E1-1233-DC4E-94D9-4CB20C1F0E46}"/>
              </a:ext>
            </a:extLst>
          </p:cNvPr>
          <p:cNvSpPr/>
          <p:nvPr/>
        </p:nvSpPr>
        <p:spPr>
          <a:xfrm rot="13500000">
            <a:off x="-7254092" y="366826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D770A4D-9882-CF41-9BC0-0EF81009CE2F}"/>
              </a:ext>
            </a:extLst>
          </p:cNvPr>
          <p:cNvSpPr/>
          <p:nvPr/>
        </p:nvSpPr>
        <p:spPr>
          <a:xfrm rot="8100000">
            <a:off x="-7350345" y="210416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FD92F8-B18E-7B41-877A-5AC3C732688D}"/>
              </a:ext>
            </a:extLst>
          </p:cNvPr>
          <p:cNvSpPr/>
          <p:nvPr/>
        </p:nvSpPr>
        <p:spPr>
          <a:xfrm rot="8100000">
            <a:off x="-6722444" y="25130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699B45-A663-3242-86AF-AFE7925CD945}"/>
              </a:ext>
            </a:extLst>
          </p:cNvPr>
          <p:cNvSpPr/>
          <p:nvPr/>
        </p:nvSpPr>
        <p:spPr>
          <a:xfrm rot="8100000">
            <a:off x="-8238422" y="-66309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0E488F-87AC-7F44-80AF-3E1C6052EFF7}"/>
              </a:ext>
            </a:extLst>
          </p:cNvPr>
          <p:cNvSpPr/>
          <p:nvPr/>
        </p:nvSpPr>
        <p:spPr>
          <a:xfrm rot="13500000">
            <a:off x="-7324021" y="-258815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5E2910-63A8-9141-8C39-9270D3EAA3DE}"/>
              </a:ext>
            </a:extLst>
          </p:cNvPr>
          <p:cNvSpPr/>
          <p:nvPr/>
        </p:nvSpPr>
        <p:spPr>
          <a:xfrm rot="8100000">
            <a:off x="-2385545" y="584947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35C584-EED7-EB4D-9556-EAC27F8846BA}"/>
              </a:ext>
            </a:extLst>
          </p:cNvPr>
          <p:cNvSpPr/>
          <p:nvPr/>
        </p:nvSpPr>
        <p:spPr>
          <a:xfrm rot="2700000">
            <a:off x="1571045" y="5904591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79EA66E-2B43-4E49-8F2A-F184E55EFFD7}"/>
              </a:ext>
            </a:extLst>
          </p:cNvPr>
          <p:cNvSpPr/>
          <p:nvPr/>
        </p:nvSpPr>
        <p:spPr>
          <a:xfrm rot="2700000">
            <a:off x="1080645" y="1778231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CE10477-FCD6-AD48-BBB6-063A8B4FADC1}"/>
              </a:ext>
            </a:extLst>
          </p:cNvPr>
          <p:cNvSpPr/>
          <p:nvPr/>
        </p:nvSpPr>
        <p:spPr>
          <a:xfrm rot="2700000">
            <a:off x="118903" y="3646865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94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69D1AB9-0701-3743-8706-9A11632DA4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rgbClr val="FFFF00"/>
                </a:solidFill>
              </a:rPr>
              <a:t>1.Sample heading.</a:t>
            </a:r>
            <a:br>
              <a:rPr lang="en-US" altLang="ja-JP" dirty="0">
                <a:solidFill>
                  <a:srgbClr val="FFFF00"/>
                </a:solidFill>
              </a:rPr>
            </a:b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D536BB8-6071-B94F-99B7-C13674FB5FEF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7496D-98FB-3844-8D8B-216CEC57C185}"/>
              </a:ext>
            </a:extLst>
          </p:cNvPr>
          <p:cNvSpPr/>
          <p:nvPr/>
        </p:nvSpPr>
        <p:spPr>
          <a:xfrm rot="8100000">
            <a:off x="8715524" y="-803501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DED5ED-E710-D145-9149-961238BB746F}"/>
              </a:ext>
            </a:extLst>
          </p:cNvPr>
          <p:cNvSpPr/>
          <p:nvPr/>
        </p:nvSpPr>
        <p:spPr>
          <a:xfrm rot="8100000">
            <a:off x="10859900" y="4948186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05BCDD-C8C7-9841-9D64-D58643B6B524}"/>
              </a:ext>
            </a:extLst>
          </p:cNvPr>
          <p:cNvSpPr/>
          <p:nvPr/>
        </p:nvSpPr>
        <p:spPr>
          <a:xfrm rot="13500000">
            <a:off x="-8173385" y="-315718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3A7477-4DFF-3146-B36D-45E1A46EE0EC}"/>
              </a:ext>
            </a:extLst>
          </p:cNvPr>
          <p:cNvSpPr/>
          <p:nvPr/>
        </p:nvSpPr>
        <p:spPr>
          <a:xfrm rot="2700000">
            <a:off x="-8261180" y="-2380492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61E6B9-20E2-ED48-84C3-85249D3C6D1E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960F54-EC8F-A042-AFFE-D1EF8F55FC09}"/>
              </a:ext>
            </a:extLst>
          </p:cNvPr>
          <p:cNvSpPr/>
          <p:nvPr/>
        </p:nvSpPr>
        <p:spPr>
          <a:xfrm rot="2700000">
            <a:off x="489076" y="1593513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C5D715B-BB19-AD47-9709-63F7BEE96B97}"/>
              </a:ext>
            </a:extLst>
          </p:cNvPr>
          <p:cNvSpPr/>
          <p:nvPr/>
        </p:nvSpPr>
        <p:spPr>
          <a:xfrm rot="18900000">
            <a:off x="855672" y="808804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E673351-3464-D642-BBF5-780EEB898F82}"/>
              </a:ext>
            </a:extLst>
          </p:cNvPr>
          <p:cNvSpPr/>
          <p:nvPr/>
        </p:nvSpPr>
        <p:spPr>
          <a:xfrm rot="8100000">
            <a:off x="11273415" y="186710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0D2F1D-1CF5-1448-97D4-54A5FE5EABE2}"/>
              </a:ext>
            </a:extLst>
          </p:cNvPr>
          <p:cNvSpPr/>
          <p:nvPr/>
        </p:nvSpPr>
        <p:spPr>
          <a:xfrm>
            <a:off x="0" y="3045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rgbClr val="FFFF00"/>
                </a:solidFill>
              </a:rPr>
              <a:t>2.Sample heading.</a:t>
            </a:r>
            <a:br>
              <a:rPr lang="en-US" altLang="ja-JP" dirty="0">
                <a:solidFill>
                  <a:srgbClr val="FFFF00"/>
                </a:solidFill>
              </a:rPr>
            </a:b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7FC6B6-BB24-6543-A34B-E1F8D61E5A7D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AAE11F8-3313-CC4A-B14F-108557B65DDF}"/>
              </a:ext>
            </a:extLst>
          </p:cNvPr>
          <p:cNvSpPr/>
          <p:nvPr/>
        </p:nvSpPr>
        <p:spPr>
          <a:xfrm rot="8100000">
            <a:off x="7370626" y="-8541913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DFE5885-045D-934D-9579-10B43F3CBEAE}"/>
              </a:ext>
            </a:extLst>
          </p:cNvPr>
          <p:cNvSpPr/>
          <p:nvPr/>
        </p:nvSpPr>
        <p:spPr>
          <a:xfrm rot="8100000">
            <a:off x="13266506" y="1713139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E7E1FA8-6946-D245-B2D6-8421DAB19948}"/>
              </a:ext>
            </a:extLst>
          </p:cNvPr>
          <p:cNvSpPr/>
          <p:nvPr/>
        </p:nvSpPr>
        <p:spPr>
          <a:xfrm rot="13500000">
            <a:off x="-8593030" y="-352942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4F1354D-AB19-F443-BAAE-66F98D3E34B7}"/>
              </a:ext>
            </a:extLst>
          </p:cNvPr>
          <p:cNvSpPr/>
          <p:nvPr/>
        </p:nvSpPr>
        <p:spPr>
          <a:xfrm rot="2700000">
            <a:off x="-8259090" y="-238049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1FAAF9-BB92-324B-BC0C-3FCF5B90700D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0F46EA-80F9-D942-91DB-A38D33C68E09}"/>
              </a:ext>
            </a:extLst>
          </p:cNvPr>
          <p:cNvSpPr/>
          <p:nvPr/>
        </p:nvSpPr>
        <p:spPr>
          <a:xfrm rot="8100000">
            <a:off x="232926" y="788917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5F9EFA8-BF3B-3141-9AE6-8D1B2E935932}"/>
              </a:ext>
            </a:extLst>
          </p:cNvPr>
          <p:cNvSpPr/>
          <p:nvPr/>
        </p:nvSpPr>
        <p:spPr>
          <a:xfrm rot="2700000">
            <a:off x="297602" y="1510019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395A70D-414B-E34F-8604-ED8252176DA9}"/>
              </a:ext>
            </a:extLst>
          </p:cNvPr>
          <p:cNvSpPr/>
          <p:nvPr/>
        </p:nvSpPr>
        <p:spPr>
          <a:xfrm rot="2700000">
            <a:off x="11882426" y="269554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7B9D97-C6A3-674A-AD80-50871E8E0D07}"/>
              </a:ext>
            </a:extLst>
          </p:cNvPr>
          <p:cNvSpPr/>
          <p:nvPr/>
        </p:nvSpPr>
        <p:spPr>
          <a:xfrm>
            <a:off x="0" y="3045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5BBFEB-80C6-0247-9D2F-EB13E4A2998D}"/>
              </a:ext>
            </a:extLst>
          </p:cNvPr>
          <p:cNvSpPr/>
          <p:nvPr/>
        </p:nvSpPr>
        <p:spPr>
          <a:xfrm rot="18900000">
            <a:off x="7945278" y="-846153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AE73879-349D-984D-863E-2DA465641926}"/>
              </a:ext>
            </a:extLst>
          </p:cNvPr>
          <p:cNvSpPr/>
          <p:nvPr/>
        </p:nvSpPr>
        <p:spPr>
          <a:xfrm rot="8100000">
            <a:off x="6879781" y="-886988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21516B-4665-574A-98B8-25B8C8D70063}"/>
              </a:ext>
            </a:extLst>
          </p:cNvPr>
          <p:cNvSpPr/>
          <p:nvPr/>
        </p:nvSpPr>
        <p:spPr>
          <a:xfrm rot="8100000">
            <a:off x="13640441" y="2940737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FF1B1E-2A7F-D542-B38B-FA527213756D}"/>
              </a:ext>
            </a:extLst>
          </p:cNvPr>
          <p:cNvSpPr/>
          <p:nvPr/>
        </p:nvSpPr>
        <p:spPr>
          <a:xfrm rot="13500000">
            <a:off x="-8507977" y="-2848274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46C396-4838-F94D-AB80-1F8D0BEA74E7}"/>
              </a:ext>
            </a:extLst>
          </p:cNvPr>
          <p:cNvSpPr/>
          <p:nvPr/>
        </p:nvSpPr>
        <p:spPr>
          <a:xfrm rot="2700000">
            <a:off x="-8259090" y="-2380491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2FC2DC0-0562-144D-AC1C-ACCC571E33B2}"/>
              </a:ext>
            </a:extLst>
          </p:cNvPr>
          <p:cNvSpPr/>
          <p:nvPr/>
        </p:nvSpPr>
        <p:spPr>
          <a:xfrm rot="8100000">
            <a:off x="-8122202" y="-2848275"/>
            <a:ext cx="7525353" cy="7525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rgbClr val="FFFF00"/>
                </a:solidFill>
              </a:rPr>
              <a:t>3.Sample heading.</a:t>
            </a:r>
            <a:br>
              <a:rPr lang="en-US" altLang="ja-JP" dirty="0">
                <a:solidFill>
                  <a:srgbClr val="FFFF00"/>
                </a:solidFill>
              </a:rPr>
            </a:b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6D50A9-61A1-7D40-B3AF-A60120AB5529}"/>
              </a:ext>
            </a:extLst>
          </p:cNvPr>
          <p:cNvSpPr/>
          <p:nvPr/>
        </p:nvSpPr>
        <p:spPr>
          <a:xfrm rot="2700000">
            <a:off x="630175" y="1459428"/>
            <a:ext cx="123793" cy="123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78B935C-92FF-CC40-ABA7-ABD71DF8B581}"/>
              </a:ext>
            </a:extLst>
          </p:cNvPr>
          <p:cNvSpPr/>
          <p:nvPr/>
        </p:nvSpPr>
        <p:spPr>
          <a:xfrm rot="8100000">
            <a:off x="244949" y="195220"/>
            <a:ext cx="71905" cy="719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6DF12D-3B1B-E348-B377-CDD85C3BBB9D}"/>
              </a:ext>
            </a:extLst>
          </p:cNvPr>
          <p:cNvSpPr/>
          <p:nvPr/>
        </p:nvSpPr>
        <p:spPr>
          <a:xfrm rot="8100000">
            <a:off x="11169603" y="86634"/>
            <a:ext cx="175276" cy="175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21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55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9</cp:revision>
  <dcterms:created xsi:type="dcterms:W3CDTF">2022-03-16T07:39:41Z</dcterms:created>
  <dcterms:modified xsi:type="dcterms:W3CDTF">2022-03-26T08:31:49Z</dcterms:modified>
</cp:coreProperties>
</file>