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7" r:id="rId3"/>
    <p:sldId id="260" r:id="rId4"/>
    <p:sldId id="264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7BA2"/>
    <a:srgbClr val="5EA0AA"/>
    <a:srgbClr val="62E3DD"/>
    <a:srgbClr val="60E3DF"/>
    <a:srgbClr val="3E969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760" y="1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背景パターン&#10;&#10;自動的に生成された説明">
            <a:extLst>
              <a:ext uri="{FF2B5EF4-FFF2-40B4-BE49-F238E27FC236}">
                <a16:creationId xmlns:a16="http://schemas.microsoft.com/office/drawing/2014/main" id="{3B0C607C-FBF9-5A42-B0F1-337176B286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4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58519E1-899B-164B-8E1D-EDE74143A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906753-4DE8-004B-BD1D-446637551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6682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8632D2-AFD8-DF43-9F33-8670CF8DA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E30B4F56-54BD-7C47-B4B0-5DBF5AF95B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355BF5-A892-0948-9C02-6B23418B2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A9A221-DBA2-1343-B2E7-0A453EFF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210ED73-6FBE-634A-9C16-EDCAF1AAF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AE700F5-B5DA-9F46-BDD2-09590E80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601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77A1D0-2601-9246-A031-4E9543A4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F628B3-3305-4642-ADFE-2A0B6DE3E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C7A254-38D5-E346-8CAD-430591D07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477A0E-9E0D-954E-B85A-C8564E1D0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3C85060-4A9F-8140-9C67-B4062C75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23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3F8B9E9-A18D-A042-A88D-1EAF5446CC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94DB457-F57B-3843-9787-C881C4E87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439552-ECD5-3748-9362-A72D038D1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B677D-40D3-9149-AD1F-09DB3AD0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7F2CBD-7C64-C147-B807-08994F98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92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背景パターン&#10;&#10;自動的に生成された説明">
            <a:extLst>
              <a:ext uri="{FF2B5EF4-FFF2-40B4-BE49-F238E27FC236}">
                <a16:creationId xmlns:a16="http://schemas.microsoft.com/office/drawing/2014/main" id="{62014E14-6E83-7845-B963-374D7F9F62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4000"/>
          </a:blip>
          <a:stretch>
            <a:fillRect/>
          </a:stretch>
        </p:blipFill>
        <p:spPr>
          <a:xfrm>
            <a:off x="6734" y="0"/>
            <a:ext cx="12192000" cy="68580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58519E1-899B-164B-8E1D-EDE74143A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7906753-4DE8-004B-BD1D-446637551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4756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F0867E-7F2C-394A-AA74-38740395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4DC291-F859-3C4A-AC9F-7D71CC9F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8AF1B1-F8BB-5247-880C-2CE793E4C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8A7BD6-DB16-624B-88AA-F0708DDD0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B70DE0-CA61-C54E-9A43-6C52C190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35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339C46-947F-B342-88A3-CD07E7D45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C28066D-5EA3-EF44-9AFF-9360983FF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02806E-1F39-9C46-9983-547964EF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09133BA-A18E-C34D-B8B0-9E6D16E48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2892D7-81AC-ED49-B527-A936B99D7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62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5E1BD6-4964-284A-BD55-C30F87282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13F461-5716-8E47-9780-EECEC5C3A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64E062F-CD4F-7A4E-9B3F-9EAFFC63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631AE67-47C9-BD41-BAF1-F96BDECC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F34449E-9719-254A-8CE1-ADCA5FE6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35CDC15-51AD-8A48-929A-B82684141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789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C2AD8D-4FD7-8C4D-A490-DF818DFE3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57C6EA-F8ED-F84E-B953-491B84E64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F90E915-62CC-6440-9B65-05A18DCFE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12DBB46-F2EE-BE45-9D67-027562B11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DF7A67E-0EF0-1444-8898-CB87D2A8F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DD257CB-EB9D-AE40-A722-9EB5D6FDB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8E98EC7-17C5-E948-84A0-A5E26381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BD08BF9-70BE-344D-B5BF-B0E88C7F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17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0B8EF1-1500-3B49-94AE-220485945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90AE664-1DAD-9D4C-93C2-D1F388376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5565FC1-E0A5-C643-9E2B-C0329E348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13E18F3-0933-074D-8DB1-88E0FE7D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96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3514F8E-A3AC-A74E-A7C6-40F743928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E757BA9-4507-A047-BBE0-F0D309F9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E5D59E-8D85-DF47-A09E-6FF4E767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435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4003A3-D7A2-EF4B-921F-F3A559BD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64DCEB-DE72-6A47-B225-144DB4943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E0BD8D6-3BDE-DE4A-A6E5-B7165A86C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2650E4-0E9F-C64A-AA69-CC7426C35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92360CA-9A6B-3444-AB48-AE03FEDDF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9BB7DC-76F6-EE40-B41F-4C72A6A1F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938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E6ECACD-A518-4C40-B2C9-C05A7CAF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612F5A-8371-F04A-894C-A5B4F4D06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90FB3B8-F8B3-F043-B58D-FC70474D6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CE206-4A9D-394E-8C7B-482713D79932}" type="datetimeFigureOut">
              <a:rPr kumimoji="1" lang="ja-JP" altLang="en-US" smtClean="0"/>
              <a:t>2021/4/7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CA10E9-9ED8-0341-BD6C-31AC5AF12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AE4C44-0066-6247-8367-EE15D91E2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3344E-67BC-D44E-80E2-C531804AC2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76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DCE6D87-9A66-D348-9ACE-36CF8A9B0BC7}"/>
              </a:ext>
            </a:extLst>
          </p:cNvPr>
          <p:cNvSpPr/>
          <p:nvPr/>
        </p:nvSpPr>
        <p:spPr>
          <a:xfrm>
            <a:off x="6734" y="0"/>
            <a:ext cx="12185266" cy="6858000"/>
          </a:xfrm>
          <a:prstGeom prst="rect">
            <a:avLst/>
          </a:prstGeom>
          <a:solidFill>
            <a:srgbClr val="62E3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7025F74-E095-5D47-A276-CBF36F3596ED}"/>
              </a:ext>
            </a:extLst>
          </p:cNvPr>
          <p:cNvSpPr/>
          <p:nvPr/>
        </p:nvSpPr>
        <p:spPr>
          <a:xfrm>
            <a:off x="6734" y="0"/>
            <a:ext cx="12185266" cy="6858000"/>
          </a:xfrm>
          <a:prstGeom prst="rect">
            <a:avLst/>
          </a:prstGeom>
          <a:solidFill>
            <a:srgbClr val="5EA0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82203953-4A14-0643-AEEA-655A2B9A2016}"/>
              </a:ext>
            </a:extLst>
          </p:cNvPr>
          <p:cNvSpPr/>
          <p:nvPr/>
        </p:nvSpPr>
        <p:spPr>
          <a:xfrm>
            <a:off x="6734" y="0"/>
            <a:ext cx="12185266" cy="6858000"/>
          </a:xfrm>
          <a:prstGeom prst="rect">
            <a:avLst/>
          </a:prstGeom>
          <a:solidFill>
            <a:srgbClr val="847B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Flying_pancake" descr="Flying_pancake">
            <a:hlinkClick r:id="" action="ppaction://media"/>
            <a:extLst>
              <a:ext uri="{FF2B5EF4-FFF2-40B4-BE49-F238E27FC236}">
                <a16:creationId xmlns:a16="http://schemas.microsoft.com/office/drawing/2014/main" id="{BF7D6723-B607-5749-86FC-0CCB2E6F6B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3738" y="-13767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95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1000">
        <p159:morph option="byObject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3636" numSld="999">
                <p:cTn id="1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4" grpId="0" animBg="1"/>
      <p:bldP spid="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タイトル 1">
            <a:extLst>
              <a:ext uri="{FF2B5EF4-FFF2-40B4-BE49-F238E27FC236}">
                <a16:creationId xmlns:a16="http://schemas.microsoft.com/office/drawing/2014/main" id="{E4CA3B28-BF62-5042-8B42-24B297F967D6}"/>
              </a:ext>
            </a:extLst>
          </p:cNvPr>
          <p:cNvSpPr txBox="1">
            <a:spLocks/>
          </p:cNvSpPr>
          <p:nvPr/>
        </p:nvSpPr>
        <p:spPr>
          <a:xfrm>
            <a:off x="-352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5" name="コンテンツ プレースホルダー 2">
            <a:extLst>
              <a:ext uri="{FF2B5EF4-FFF2-40B4-BE49-F238E27FC236}">
                <a16:creationId xmlns:a16="http://schemas.microsoft.com/office/drawing/2014/main" id="{9A3F0BD3-8D4B-B74D-8349-C2CACD27C957}"/>
              </a:ext>
            </a:extLst>
          </p:cNvPr>
          <p:cNvSpPr txBox="1">
            <a:spLocks/>
          </p:cNvSpPr>
          <p:nvPr/>
        </p:nvSpPr>
        <p:spPr>
          <a:xfrm>
            <a:off x="-15358" y="3768635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/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/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09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-35296" y="2532879"/>
            <a:ext cx="12231785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pPr algn="ctr"/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37EBE98-97EE-F84A-9B68-1CEBBD905D87}"/>
              </a:ext>
            </a:extLst>
          </p:cNvPr>
          <p:cNvSpPr txBox="1">
            <a:spLocks/>
          </p:cNvSpPr>
          <p:nvPr/>
        </p:nvSpPr>
        <p:spPr>
          <a:xfrm>
            <a:off x="-15358" y="3684826"/>
            <a:ext cx="12207358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 Click to add text.</a:t>
            </a: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955BA5E9-91E9-F644-A328-61CC1FAD5680}"/>
              </a:ext>
            </a:extLst>
          </p:cNvPr>
          <p:cNvSpPr/>
          <p:nvPr/>
        </p:nvSpPr>
        <p:spPr>
          <a:xfrm rot="5400000">
            <a:off x="-3926214" y="3251556"/>
            <a:ext cx="1745208" cy="1048547"/>
          </a:xfrm>
          <a:custGeom>
            <a:avLst/>
            <a:gdLst>
              <a:gd name="connsiteX0" fmla="*/ 658718 w 2602330"/>
              <a:gd name="connsiteY0" fmla="*/ 1629212 h 1629211"/>
              <a:gd name="connsiteX1" fmla="*/ 0 w 2602330"/>
              <a:gd name="connsiteY1" fmla="*/ 0 h 1629211"/>
              <a:gd name="connsiteX2" fmla="*/ 2602331 w 2602330"/>
              <a:gd name="connsiteY2" fmla="*/ 159469 h 1629211"/>
              <a:gd name="connsiteX3" fmla="*/ 658718 w 2602330"/>
              <a:gd name="connsiteY3" fmla="*/ 1629212 h 162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330" h="1629211">
                <a:moveTo>
                  <a:pt x="658718" y="1629212"/>
                </a:moveTo>
                <a:lnTo>
                  <a:pt x="0" y="0"/>
                </a:lnTo>
                <a:lnTo>
                  <a:pt x="2602331" y="159469"/>
                </a:lnTo>
                <a:lnTo>
                  <a:pt x="658718" y="1629212"/>
                </a:lnTo>
                <a:close/>
              </a:path>
            </a:pathLst>
          </a:custGeom>
          <a:solidFill>
            <a:srgbClr val="60E3DF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CB352B2-733D-0F4F-B96D-AED324883242}"/>
              </a:ext>
            </a:extLst>
          </p:cNvPr>
          <p:cNvSpPr/>
          <p:nvPr/>
        </p:nvSpPr>
        <p:spPr>
          <a:xfrm rot="5400000">
            <a:off x="-5580989" y="2093756"/>
            <a:ext cx="1860695" cy="705851"/>
          </a:xfrm>
          <a:custGeom>
            <a:avLst/>
            <a:gdLst>
              <a:gd name="connsiteX0" fmla="*/ 0 w 2667127"/>
              <a:gd name="connsiteY0" fmla="*/ 1096792 h 1096791"/>
              <a:gd name="connsiteX1" fmla="*/ 431026 w 2667127"/>
              <a:gd name="connsiteY1" fmla="*/ 0 h 1096791"/>
              <a:gd name="connsiteX2" fmla="*/ 2667128 w 2667127"/>
              <a:gd name="connsiteY2" fmla="*/ 1096792 h 1096791"/>
              <a:gd name="connsiteX3" fmla="*/ 0 w 2667127"/>
              <a:gd name="connsiteY3" fmla="*/ 1096792 h 109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127" h="1096791">
                <a:moveTo>
                  <a:pt x="0" y="1096792"/>
                </a:moveTo>
                <a:lnTo>
                  <a:pt x="431026" y="0"/>
                </a:lnTo>
                <a:lnTo>
                  <a:pt x="2667128" y="1096792"/>
                </a:lnTo>
                <a:lnTo>
                  <a:pt x="0" y="1096792"/>
                </a:lnTo>
                <a:close/>
              </a:path>
            </a:pathLst>
          </a:custGeom>
          <a:solidFill>
            <a:srgbClr val="3E969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2488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タイトル 1">
            <a:extLst>
              <a:ext uri="{FF2B5EF4-FFF2-40B4-BE49-F238E27FC236}">
                <a16:creationId xmlns:a16="http://schemas.microsoft.com/office/drawing/2014/main" id="{FE186EF6-9AB1-6C45-BB7E-CF3BFEB3CE36}"/>
              </a:ext>
            </a:extLst>
          </p:cNvPr>
          <p:cNvSpPr txBox="1">
            <a:spLocks/>
          </p:cNvSpPr>
          <p:nvPr/>
        </p:nvSpPr>
        <p:spPr>
          <a:xfrm>
            <a:off x="4643607" y="2276486"/>
            <a:ext cx="7548394" cy="13255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sz="4400" kern="1200">
                <a:solidFill>
                  <a:schemeClr val="bg1"/>
                </a:solidFill>
                <a:latin typeface="+mn-lt"/>
                <a:ea typeface="+mj-ea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altLang="ja-JP" sz="6000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endParaRPr lang="ja-JP" altLang="en-US" sz="6000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537EBE98-97EE-F84A-9B68-1CEBBD905D87}"/>
              </a:ext>
            </a:extLst>
          </p:cNvPr>
          <p:cNvSpPr txBox="1">
            <a:spLocks/>
          </p:cNvSpPr>
          <p:nvPr/>
        </p:nvSpPr>
        <p:spPr>
          <a:xfrm>
            <a:off x="4663544" y="3512242"/>
            <a:ext cx="7533320" cy="1044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Sample heading.</a:t>
            </a:r>
            <a:b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altLang="ja-JP" spc="300" dirty="0">
                <a:solidFill>
                  <a:schemeClr val="bg1">
                    <a:lumMod val="50000"/>
                  </a:schemeClr>
                </a:solidFill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</a:rPr>
              <a:t>Click to add text.</a:t>
            </a: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endParaRPr lang="ja-JP" altLang="en-US" spc="300">
              <a:solidFill>
                <a:schemeClr val="bg1">
                  <a:lumMod val="50000"/>
                </a:schemeClr>
              </a:solidFill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93DB7187-7998-CF42-A44D-6FABE1BD073C}"/>
              </a:ext>
            </a:extLst>
          </p:cNvPr>
          <p:cNvSpPr/>
          <p:nvPr/>
        </p:nvSpPr>
        <p:spPr>
          <a:xfrm rot="450266">
            <a:off x="831183" y="3462014"/>
            <a:ext cx="3150562" cy="1892905"/>
          </a:xfrm>
          <a:custGeom>
            <a:avLst/>
            <a:gdLst>
              <a:gd name="connsiteX0" fmla="*/ 658718 w 2602330"/>
              <a:gd name="connsiteY0" fmla="*/ 1629212 h 1629211"/>
              <a:gd name="connsiteX1" fmla="*/ 0 w 2602330"/>
              <a:gd name="connsiteY1" fmla="*/ 0 h 1629211"/>
              <a:gd name="connsiteX2" fmla="*/ 2602331 w 2602330"/>
              <a:gd name="connsiteY2" fmla="*/ 159469 h 1629211"/>
              <a:gd name="connsiteX3" fmla="*/ 658718 w 2602330"/>
              <a:gd name="connsiteY3" fmla="*/ 1629212 h 1629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2330" h="1629211">
                <a:moveTo>
                  <a:pt x="658718" y="1629212"/>
                </a:moveTo>
                <a:lnTo>
                  <a:pt x="0" y="0"/>
                </a:lnTo>
                <a:lnTo>
                  <a:pt x="2602331" y="159469"/>
                </a:lnTo>
                <a:lnTo>
                  <a:pt x="658718" y="1629212"/>
                </a:lnTo>
                <a:close/>
              </a:path>
            </a:pathLst>
          </a:custGeom>
          <a:solidFill>
            <a:srgbClr val="60E3DF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E7658CB2-B8BF-BF42-A446-11ACEB6E3FA3}"/>
              </a:ext>
            </a:extLst>
          </p:cNvPr>
          <p:cNvSpPr/>
          <p:nvPr/>
        </p:nvSpPr>
        <p:spPr>
          <a:xfrm rot="450266">
            <a:off x="523059" y="1940857"/>
            <a:ext cx="3359050" cy="1274249"/>
          </a:xfrm>
          <a:custGeom>
            <a:avLst/>
            <a:gdLst>
              <a:gd name="connsiteX0" fmla="*/ 0 w 2667127"/>
              <a:gd name="connsiteY0" fmla="*/ 1096792 h 1096791"/>
              <a:gd name="connsiteX1" fmla="*/ 431026 w 2667127"/>
              <a:gd name="connsiteY1" fmla="*/ 0 h 1096791"/>
              <a:gd name="connsiteX2" fmla="*/ 2667128 w 2667127"/>
              <a:gd name="connsiteY2" fmla="*/ 1096792 h 1096791"/>
              <a:gd name="connsiteX3" fmla="*/ 0 w 2667127"/>
              <a:gd name="connsiteY3" fmla="*/ 1096792 h 1096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7127" h="1096791">
                <a:moveTo>
                  <a:pt x="0" y="1096792"/>
                </a:moveTo>
                <a:lnTo>
                  <a:pt x="431026" y="0"/>
                </a:lnTo>
                <a:lnTo>
                  <a:pt x="2667128" y="1096792"/>
                </a:lnTo>
                <a:lnTo>
                  <a:pt x="0" y="1096792"/>
                </a:lnTo>
                <a:close/>
              </a:path>
            </a:pathLst>
          </a:custGeom>
          <a:solidFill>
            <a:srgbClr val="3E9692"/>
          </a:solidFill>
          <a:ln w="9495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9348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EF527E16-4EBC-B54D-83B5-34233F97A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タイトル 4">
            <a:extLst>
              <a:ext uri="{FF2B5EF4-FFF2-40B4-BE49-F238E27FC236}">
                <a16:creationId xmlns:a16="http://schemas.microsoft.com/office/drawing/2014/main" id="{B96F1D20-8738-3F45-A6D6-BEF6ED8E6436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コンテンツ プレースホルダー 7">
            <a:extLst>
              <a:ext uri="{FF2B5EF4-FFF2-40B4-BE49-F238E27FC236}">
                <a16:creationId xmlns:a16="http://schemas.microsoft.com/office/drawing/2014/main" id="{1CC7E9C7-9C6E-DE49-BFDE-195041D9E575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98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64B24B3E-AE29-9345-B09A-B49B37DC5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タイトル 4">
            <a:extLst>
              <a:ext uri="{FF2B5EF4-FFF2-40B4-BE49-F238E27FC236}">
                <a16:creationId xmlns:a16="http://schemas.microsoft.com/office/drawing/2014/main" id="{368BC63D-D2B0-BC4B-92D4-70D1A073ED90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2E24E4A9-BC9F-1945-8C6C-96833D40DBCC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983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A5C25C45-850C-9940-A16F-91A671ED6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タイトル 4">
            <a:extLst>
              <a:ext uri="{FF2B5EF4-FFF2-40B4-BE49-F238E27FC236}">
                <a16:creationId xmlns:a16="http://schemas.microsoft.com/office/drawing/2014/main" id="{4E01468C-F31E-114C-9310-EB85A9B4C787}"/>
              </a:ext>
            </a:extLst>
          </p:cNvPr>
          <p:cNvSpPr txBox="1">
            <a:spLocks/>
          </p:cNvSpPr>
          <p:nvPr/>
        </p:nvSpPr>
        <p:spPr>
          <a:xfrm>
            <a:off x="1207848" y="605491"/>
            <a:ext cx="1035775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b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コンテンツ プレースホルダー 7">
            <a:extLst>
              <a:ext uri="{FF2B5EF4-FFF2-40B4-BE49-F238E27FC236}">
                <a16:creationId xmlns:a16="http://schemas.microsoft.com/office/drawing/2014/main" id="{5F3B795D-985E-824D-8E98-9BA6A9AF115B}"/>
              </a:ext>
            </a:extLst>
          </p:cNvPr>
          <p:cNvSpPr txBox="1">
            <a:spLocks/>
          </p:cNvSpPr>
          <p:nvPr/>
        </p:nvSpPr>
        <p:spPr>
          <a:xfrm>
            <a:off x="1295643" y="1382185"/>
            <a:ext cx="9320394" cy="5031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3.Sample heading.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58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67</Words>
  <Application>Microsoft Macintosh PowerPoint</Application>
  <PresentationFormat>ワイド画面</PresentationFormat>
  <Paragraphs>12</Paragraphs>
  <Slides>7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 t</dc:creator>
  <cp:lastModifiedBy>k t</cp:lastModifiedBy>
  <cp:revision>15</cp:revision>
  <dcterms:created xsi:type="dcterms:W3CDTF">2021-03-19T14:26:51Z</dcterms:created>
  <dcterms:modified xsi:type="dcterms:W3CDTF">2021-04-06T19:46:16Z</dcterms:modified>
</cp:coreProperties>
</file>